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3f19fe1c1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33f19fe1c1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3f19fe1c1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3f19fe1c1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3f19fe1c1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3f19fe1c1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33f19fe1c1_0_1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33f19fe1c1_0_1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3f19fe1c1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3f19fe1c1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33f19fe1c1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33f19fe1c1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3f19fe1c1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3f19fe1c1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3f19fe1c1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3f19fe1c1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3f19fe1c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3f19fe1c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3f19fe1c1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3f19fe1c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3f19fe1c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3f19fe1c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3f19fe1c1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3f19fe1c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3f19fe1c1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3f19fe1c1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3f19fe1c1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3f19fe1c1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3f19fe1c1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3f19fe1c1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3f19fe1c1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3f19fe1c1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Discordia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fabula Romana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malo dixit “</a:t>
            </a:r>
            <a:r>
              <a:rPr lang="en"/>
              <a:t>καλλίστῃ</a:t>
            </a:r>
            <a:r>
              <a:rPr lang="en"/>
              <a:t>”. significat “pulcherrimae”.</a:t>
            </a:r>
            <a:endParaRPr/>
          </a:p>
        </p:txBody>
      </p:sp>
      <p:sp>
        <p:nvSpPr>
          <p:cNvPr id="116" name="Google Shape;116;p2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καλλίστῃ - </a:t>
            </a:r>
            <a:r>
              <a:rPr lang="en"/>
              <a:t>to the fairest</a:t>
            </a:r>
            <a:endParaRPr/>
          </a:p>
        </p:txBody>
      </p:sp>
      <p:sp>
        <p:nvSpPr>
          <p:cNvPr id="117" name="Google Shape;117;p2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265500" y="1233175"/>
            <a:ext cx="4045200" cy="2709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Minerva et Iuno et Venus omnes malum aureum habere voluerunt.</a:t>
            </a:r>
            <a:endParaRPr/>
          </a:p>
        </p:txBody>
      </p:sp>
      <p:sp>
        <p:nvSpPr>
          <p:cNvPr id="123" name="Google Shape;123;p2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Iuppiter iudicem elegit.</a:t>
            </a:r>
            <a:endParaRPr/>
          </a:p>
        </p:txBody>
      </p:sp>
      <p:sp>
        <p:nvSpPr>
          <p:cNvPr id="130" name="Google Shape;130;p2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iudicem - judge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elegit - chose</a:t>
            </a:r>
            <a:endParaRPr/>
          </a:p>
        </p:txBody>
      </p:sp>
      <p:sp>
        <p:nvSpPr>
          <p:cNvPr id="131" name="Google Shape;131;p2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erat Paris, filius regis Troiae.</a:t>
            </a:r>
            <a:endParaRPr/>
          </a:p>
        </p:txBody>
      </p:sp>
      <p:sp>
        <p:nvSpPr>
          <p:cNvPr id="137" name="Google Shape;137;p2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"/>
          <p:cNvSpPr txBox="1"/>
          <p:nvPr>
            <p:ph type="title"/>
          </p:nvPr>
        </p:nvSpPr>
        <p:spPr>
          <a:xfrm>
            <a:off x="265500" y="1233175"/>
            <a:ext cx="4045200" cy="2805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Paris, qui feminam pulcherrimam habere voluit Venerem elegit.</a:t>
            </a:r>
            <a:endParaRPr/>
          </a:p>
        </p:txBody>
      </p:sp>
      <p:sp>
        <p:nvSpPr>
          <p:cNvPr id="144" name="Google Shape;144;p2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265500" y="1233175"/>
            <a:ext cx="4045200" cy="31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Venus, quae erat laetissima, feminam Helenam Paridi dedit.</a:t>
            </a:r>
            <a:endParaRPr/>
          </a:p>
        </p:txBody>
      </p:sp>
      <p:sp>
        <p:nvSpPr>
          <p:cNvPr id="151" name="Google Shape;151;p2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>
            <p:ph type="title"/>
          </p:nvPr>
        </p:nvSpPr>
        <p:spPr>
          <a:xfrm>
            <a:off x="265500" y="1233175"/>
            <a:ext cx="4045200" cy="291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sed, erat difficultas. Helena coniugem habuit.</a:t>
            </a:r>
            <a:endParaRPr/>
          </a:p>
        </p:txBody>
      </p:sp>
      <p:sp>
        <p:nvSpPr>
          <p:cNvPr id="158" name="Google Shape;158;p2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2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ita, bellum Troianum incepit.</a:t>
            </a:r>
            <a:endParaRPr/>
          </a:p>
        </p:txBody>
      </p:sp>
      <p:sp>
        <p:nvSpPr>
          <p:cNvPr id="165" name="Google Shape;165;p2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incepit - began.</a:t>
            </a:r>
            <a:endParaRPr/>
          </a:p>
        </p:txBody>
      </p:sp>
      <p:sp>
        <p:nvSpPr>
          <p:cNvPr id="166" name="Google Shape;166;p2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haec est Discordia. est dea belli et discordiae et stragis.</a:t>
            </a:r>
            <a:endParaRPr/>
          </a:p>
        </p:txBody>
      </p:sp>
      <p:sp>
        <p:nvSpPr>
          <p:cNvPr id="61" name="Google Shape;61;p1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discordia - disagreement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stragis - slaughter/confusion/carnage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familia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una fabula dixit matrem Discordiae esse Noctem. Nox est dea noctis. Nox alas habet. Nox coronam obscuram habet.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altera fabula dixit parentes Discordiae esse Iovem et Iunonem. Vulcanus et Mars erant fratres Discordiae.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olim, erant nuptiae</a:t>
            </a:r>
            <a:endParaRPr/>
          </a:p>
        </p:txBody>
      </p:sp>
      <p:sp>
        <p:nvSpPr>
          <p:cNvPr id="74" name="Google Shape;74;p1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nuptiae - wedding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omnes dei in nuptiis erant, praeter Discordia.</a:t>
            </a:r>
            <a:endParaRPr/>
          </a:p>
        </p:txBody>
      </p:sp>
      <p:sp>
        <p:nvSpPr>
          <p:cNvPr id="81" name="Google Shape;81;p17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praeter - except</a:t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nemo Discordiam videre vult. Discordia deis non placet. </a:t>
            </a:r>
            <a:endParaRPr/>
          </a:p>
        </p:txBody>
      </p:sp>
      <p:sp>
        <p:nvSpPr>
          <p:cNvPr id="88" name="Google Shape;88;p1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cum Discordia nuptias videret, iratissima erat.</a:t>
            </a:r>
            <a:endParaRPr/>
          </a:p>
        </p:txBody>
      </p:sp>
      <p:sp>
        <p:nvSpPr>
          <p:cNvPr id="95" name="Google Shape;95;p1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malum aureum Discordia cepit.</a:t>
            </a:r>
            <a:endParaRPr/>
          </a:p>
        </p:txBody>
      </p:sp>
      <p:sp>
        <p:nvSpPr>
          <p:cNvPr id="102" name="Google Shape;102;p2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malum - apple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aureum - golden</a:t>
            </a:r>
            <a:endParaRPr/>
          </a:p>
        </p:txBody>
      </p:sp>
      <p:sp>
        <p:nvSpPr>
          <p:cNvPr id="103" name="Google Shape;103;p2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tum, Discordia malum aureum inter deos iecit.</a:t>
            </a:r>
            <a:endParaRPr/>
          </a:p>
        </p:txBody>
      </p:sp>
      <p:sp>
        <p:nvSpPr>
          <p:cNvPr id="109" name="Google Shape;109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